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65" r:id="rId6"/>
    <p:sldId id="260" r:id="rId7"/>
    <p:sldId id="258" r:id="rId8"/>
    <p:sldId id="262" r:id="rId9"/>
    <p:sldId id="259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114" y="1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52B686-B940-A019-6D2A-E650E207E9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918D80-9858-D021-EEBC-870C3376EC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33D0B6-8709-10D6-0B3E-E00DF80CE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9D9C2B-FFB5-D089-2E4C-BFE46CC0A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2E8312-4FC7-090F-E928-0E2DA48E0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16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CC1BD-D203-69B1-6B5E-D1795905D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C1C5E1-3541-311E-2B1A-2F7146875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25008A-DEB4-28C2-0948-D2F8BC6A2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3F1ED2-6B38-16AC-4DCA-469C250AA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37F2BB-C414-50CE-1932-B221CDC90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945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300184-CB7F-BD45-54EB-0055092D16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DE9DD3-351F-6E91-B312-7551C1DA3C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838C99-0E70-8846-1C76-6D215E407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25513F-FDE2-588F-9F46-2A96DEAC8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CBC19F-6CA7-8B01-92DF-9343CB496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076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A51FDE-53F4-CDE2-B55D-CC08C557A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E299E-C4A2-8E7B-23CA-61393291B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6E9475-F6CA-2861-99E6-214FF2B57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79A637-4762-72B9-BE13-77FFD19A3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805B37-CC2E-F96E-01D4-10B115E3B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103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FE0D9C-2C1A-60BE-0077-2E73BEC70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ADD4D5-5F39-4EBD-8C66-EF974F97D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910748-A6D8-7D0C-72D6-68B9F0060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35EA01-B48A-EE1C-C82C-862EF0288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D785BB-8694-B895-2A4A-3A66CA119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338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7FC034-58A7-FBEE-81A6-2171F658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C6C311-3F08-15E0-7C16-C372B37B79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04E2D3-BC2F-1F39-347D-E3ED7B26FA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FB446C-91FD-466A-A48E-9BD7BC76B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F0D611-F6E6-A47C-0B25-C542A59A8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D6C977-DF11-96BD-925F-E83F75A3F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805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D42E72-5803-0C67-3A2A-44E354A1B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7721DC-314F-4190-1EDB-00614D586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903EE0-C1CC-D8C9-9707-08DF97BAFE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37847F-CD44-0A76-4CCB-467AD8DF35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B3D1E8-1DE6-3AFB-D068-6588ED8EDF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1FDD088-5D0A-976E-0033-90B20BD6F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3C5092-C7C9-BB5D-CD8D-378636712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797651D-F0FF-CC48-4AA2-215A0A146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079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9F6322-AEEA-5615-F409-563C70E0B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E5C30A-C402-2DAD-B28D-797CD7853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E3DB084-97CA-1792-4321-C418DCBEC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E570DF-ECD2-97FA-9A79-6D2638255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178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6959C94-5751-18EE-D746-86BF73A1F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E682F5-1CF3-FCCB-077A-9CAE38A9E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2F9373-0CD2-C178-5045-7AA0294E8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391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795CCE-4BE3-C5E1-1311-611B6AE5D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F8E585-0B37-253A-24C2-D718B7C0F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90D245-E6F4-94E4-7471-0F4E7410A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BD403B-B926-1911-972D-3A658261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72FF71-2835-A54A-6158-BD4A6F8B5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C3208A-5182-D25E-B7CF-8411D752C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942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074E62-42B5-A35F-94C3-61F002E48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89EFB0-049F-2745-0517-DAE4CA72A0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154EA4-D490-CE18-5800-081AB13011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9B0B30-4905-BAC0-FD33-8050A7B8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3D5513-C108-1900-9524-527009D41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134B16-737E-16FF-7F02-DE59B8C21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497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2CC93D-2624-F5F2-3F4B-DEC16F00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A044DE-EF50-61D3-5DE0-C1F12B16F2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D6EEBE-682F-9802-EF69-6808AC9D8C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24568-ADEC-438C-8D7B-09592066CDD5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128C15-F658-991A-084D-474C616057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56CED-3DE0-2DCF-F013-278904BC2C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687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TPyun/Univ_Projec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TPyun/2D_Game_Network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jhgme/2DGP_Mario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5414E9-4BC0-679B-0A78-B2C5BDB757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김지호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5B44409-51F5-9961-BEB7-E41F3BB91A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클라이언트 프로그래머</a:t>
            </a:r>
          </a:p>
        </p:txBody>
      </p:sp>
    </p:spTree>
    <p:extLst>
      <p:ext uri="{BB962C8B-B14F-4D97-AF65-F5344CB8AC3E}">
        <p14:creationId xmlns:p14="http://schemas.microsoft.com/office/powerpoint/2010/main" val="3009983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3A7262-304F-0D5A-8661-1F31F5227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651204" cy="1401183"/>
          </a:xfrm>
        </p:spPr>
        <p:txBody>
          <a:bodyPr anchor="t">
            <a:normAutofit/>
          </a:bodyPr>
          <a:lstStyle/>
          <a:p>
            <a:r>
              <a:rPr lang="ko-KR" altLang="en-US" sz="3200" dirty="0"/>
              <a:t>졸업작품</a:t>
            </a:r>
            <a:br>
              <a:rPr lang="en-US" altLang="ko-KR" sz="3200" dirty="0"/>
            </a:br>
            <a:r>
              <a:rPr lang="ko-KR" altLang="en-US" sz="3200" dirty="0"/>
              <a:t> </a:t>
            </a:r>
            <a:r>
              <a:rPr lang="en-US" altLang="ko-KR" sz="3200" dirty="0"/>
              <a:t>- SURVIL</a:t>
            </a:r>
            <a:endParaRPr lang="ko-KR" altLang="en-US" sz="32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8D910C-EFFB-11A0-02E0-D948CADF4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39" y="2551176"/>
            <a:ext cx="4651205" cy="3602935"/>
          </a:xfrm>
        </p:spPr>
        <p:txBody>
          <a:bodyPr>
            <a:normAutofit/>
          </a:bodyPr>
          <a:lstStyle/>
          <a:p>
            <a:r>
              <a:rPr lang="ko-KR" altLang="en-US" sz="1700" dirty="0"/>
              <a:t>게임장르</a:t>
            </a:r>
            <a:r>
              <a:rPr lang="en-US" altLang="ko-KR" sz="1700" dirty="0"/>
              <a:t>: </a:t>
            </a:r>
            <a:r>
              <a:rPr lang="ko-KR" altLang="en-US" sz="1700" dirty="0"/>
              <a:t>마을 경영 생존게임</a:t>
            </a:r>
            <a:endParaRPr lang="en-US" altLang="ko-KR" sz="1700" dirty="0"/>
          </a:p>
          <a:p>
            <a:r>
              <a:rPr lang="ko-KR" altLang="en-US" sz="1700" dirty="0"/>
              <a:t>영상 링크</a:t>
            </a:r>
            <a:r>
              <a:rPr lang="en-US" altLang="ko-KR" sz="1700" dirty="0"/>
              <a:t>: </a:t>
            </a:r>
          </a:p>
          <a:p>
            <a:r>
              <a:rPr lang="ko-KR" altLang="en-US" sz="1700" dirty="0"/>
              <a:t>프로젝트 소스</a:t>
            </a:r>
            <a:r>
              <a:rPr lang="en-US" altLang="ko-KR" sz="1700" dirty="0"/>
              <a:t>: </a:t>
            </a:r>
            <a:r>
              <a:rPr lang="en-US" altLang="ko-KR" sz="1700" dirty="0">
                <a:hlinkClick r:id="rId2"/>
              </a:rPr>
              <a:t>https://github.com/TPyun/Univ_Project</a:t>
            </a:r>
            <a:r>
              <a:rPr lang="en-US" altLang="ko-KR" sz="1700" dirty="0"/>
              <a:t> </a:t>
            </a:r>
          </a:p>
          <a:p>
            <a:r>
              <a:rPr lang="ko-KR" altLang="en-US" sz="1700" dirty="0"/>
              <a:t>사용 언어</a:t>
            </a:r>
            <a:r>
              <a:rPr lang="en-US" altLang="ko-KR" sz="1700" dirty="0"/>
              <a:t>: C++</a:t>
            </a:r>
          </a:p>
          <a:p>
            <a:r>
              <a:rPr lang="ko-KR" altLang="en-US" sz="1700" dirty="0"/>
              <a:t>개발 환경</a:t>
            </a:r>
            <a:r>
              <a:rPr lang="en-US" altLang="ko-KR" sz="1700" dirty="0"/>
              <a:t>: </a:t>
            </a:r>
            <a:r>
              <a:rPr lang="en-US" altLang="ko-KR" sz="1700" dirty="0" err="1"/>
              <a:t>VisualStudio</a:t>
            </a:r>
            <a:r>
              <a:rPr lang="en-US" altLang="ko-KR" sz="1700" dirty="0"/>
              <a:t> 2022, Unreal5</a:t>
            </a:r>
          </a:p>
          <a:p>
            <a:r>
              <a:rPr lang="ko-KR" altLang="en-US" sz="1700" dirty="0"/>
              <a:t>제작인원</a:t>
            </a:r>
            <a:r>
              <a:rPr lang="en-US" altLang="ko-KR" sz="1700" dirty="0"/>
              <a:t>: 3</a:t>
            </a:r>
            <a:r>
              <a:rPr lang="ko-KR" altLang="en-US" sz="1700" dirty="0"/>
              <a:t>명</a:t>
            </a:r>
            <a:endParaRPr lang="en-US" altLang="ko-KR" sz="1700" dirty="0"/>
          </a:p>
          <a:p>
            <a:r>
              <a:rPr lang="ko-KR" altLang="en-US" sz="1700" dirty="0"/>
              <a:t>역할</a:t>
            </a:r>
            <a:r>
              <a:rPr lang="en-US" altLang="ko-KR" sz="1700" dirty="0"/>
              <a:t>: </a:t>
            </a:r>
            <a:r>
              <a:rPr lang="ko-KR" altLang="en-US" sz="1700" dirty="0"/>
              <a:t>클라이언트</a:t>
            </a:r>
            <a:endParaRPr lang="en-US" altLang="ko-KR" sz="1700" dirty="0"/>
          </a:p>
          <a:p>
            <a:r>
              <a:rPr lang="ko-KR" altLang="en-US" sz="1700" dirty="0"/>
              <a:t>제작기간</a:t>
            </a:r>
            <a:r>
              <a:rPr lang="en-US" altLang="ko-KR" sz="1700" dirty="0"/>
              <a:t>: 10</a:t>
            </a:r>
            <a:r>
              <a:rPr lang="ko-KR" altLang="en-US" sz="1700" dirty="0"/>
              <a:t>개월</a:t>
            </a:r>
          </a:p>
        </p:txBody>
      </p:sp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9DCBA690-EA1F-4DCA-03FB-FEEB077C7E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" r="41916"/>
          <a:stretch/>
        </p:blipFill>
        <p:spPr>
          <a:xfrm>
            <a:off x="6096000" y="838013"/>
            <a:ext cx="5234538" cy="518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35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DACD2C-00C2-1806-47CA-0A96D256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C8497A-0AE6-6313-1968-EF28D719B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게임 내용 </a:t>
            </a:r>
            <a:r>
              <a:rPr lang="en-US" altLang="ko-KR" dirty="0"/>
              <a:t>: 5</a:t>
            </a:r>
            <a:r>
              <a:rPr lang="ko-KR" altLang="en-US" dirty="0"/>
              <a:t>명의 플레이어들이 마을을 경영하고 위험한 환경에서 마을을 </a:t>
            </a:r>
            <a:r>
              <a:rPr lang="ko-KR" altLang="en-US" dirty="0" err="1"/>
              <a:t>생존시키는</a:t>
            </a:r>
            <a:r>
              <a:rPr lang="ko-KR" altLang="en-US" dirty="0"/>
              <a:t> 게임</a:t>
            </a:r>
            <a:r>
              <a:rPr lang="en-US" altLang="ko-KR" dirty="0"/>
              <a:t>. 60</a:t>
            </a:r>
            <a:r>
              <a:rPr lang="ko-KR" altLang="en-US" dirty="0"/>
              <a:t>일간 마을을 운영하고 마을의 생존인원</a:t>
            </a:r>
            <a:r>
              <a:rPr lang="en-US" altLang="ko-KR" dirty="0"/>
              <a:t>, </a:t>
            </a:r>
            <a:r>
              <a:rPr lang="ko-KR" altLang="en-US" dirty="0"/>
              <a:t>적을 처치한 수</a:t>
            </a:r>
            <a:r>
              <a:rPr lang="en-US" altLang="ko-KR" dirty="0"/>
              <a:t> </a:t>
            </a:r>
            <a:r>
              <a:rPr lang="ko-KR" altLang="en-US" dirty="0"/>
              <a:t>등을 점수로 계산하여 몇 등을 하는지 확인할 수 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61618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B6B66-D694-41E8-1986-6D57F43CB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3600" dirty="0" err="1"/>
              <a:t>Widet</a:t>
            </a:r>
            <a:r>
              <a:rPr lang="en-US" altLang="ko-KR" sz="3600" dirty="0"/>
              <a:t> Blueprint</a:t>
            </a:r>
            <a:endParaRPr lang="en-US" altLang="ko-KR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그림 6" descr="스크린샷, 그래픽 소프트웨어, 멀티미디어 소프트웨어, 3D 모델링이(가) 표시된 사진&#10;&#10;자동 생성된 설명">
            <a:extLst>
              <a:ext uri="{FF2B5EF4-FFF2-40B4-BE49-F238E27FC236}">
                <a16:creationId xmlns:a16="http://schemas.microsoft.com/office/drawing/2014/main" id="{01B1A222-A7BB-28D4-8C1C-6FB4EA766A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06" b="2"/>
          <a:stretch/>
        </p:blipFill>
        <p:spPr>
          <a:xfrm>
            <a:off x="20" y="-40"/>
            <a:ext cx="6095980" cy="4172827"/>
          </a:xfrm>
          <a:prstGeom prst="rect">
            <a:avLst/>
          </a:prstGeom>
        </p:spPr>
      </p:pic>
      <p:pic>
        <p:nvPicPr>
          <p:cNvPr id="5" name="내용 개체 틀 4" descr="스크린샷, 그래픽 소프트웨어, 멀티미디어 소프트웨어, 3D 모델링이(가) 표시된 사진&#10;&#10;자동 생성된 설명">
            <a:extLst>
              <a:ext uri="{FF2B5EF4-FFF2-40B4-BE49-F238E27FC236}">
                <a16:creationId xmlns:a16="http://schemas.microsoft.com/office/drawing/2014/main" id="{E721CCB3-8BFE-FEE3-9314-C1CC1B593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" r="17191" b="1"/>
          <a:stretch/>
        </p:blipFill>
        <p:spPr>
          <a:xfrm>
            <a:off x="6096000" y="-43"/>
            <a:ext cx="6096000" cy="4172829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667AA61-5C27-F30F-D229-06CBE5709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797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98DF9E-A9C9-2104-66DE-FB1A33202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811" y="735105"/>
            <a:ext cx="4154905" cy="5689757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hitActor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ActorHasTag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2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"Building"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</a:t>
            </a:r>
          </a:p>
          <a:p>
            <a:pPr marL="0" indent="0">
              <a:buNone/>
            </a:pP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pPr marL="0" indent="0">
              <a:buNone/>
            </a:pP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2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UE_LOG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LogTemp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Log, </a:t>
            </a:r>
            <a:r>
              <a:rPr lang="en-US" altLang="ko-KR" sz="2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TEXT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2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"type : %d"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</a:t>
            </a:r>
            <a:r>
              <a:rPr lang="en-US" altLang="ko-KR" sz="2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FCString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Atoi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2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hitActor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-&gt;Tags</a:t>
            </a:r>
            <a:r>
              <a:rPr lang="en-US" altLang="ko-KR" sz="2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</a:t>
            </a:r>
            <a:r>
              <a:rPr lang="en-US" altLang="ko-KR" sz="2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ToString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()));</a:t>
            </a:r>
          </a:p>
          <a:p>
            <a:pPr marL="0" indent="0">
              <a:buNone/>
            </a:pP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2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FCString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Atoi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2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hitActor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-&gt;Tags</a:t>
            </a:r>
            <a:r>
              <a:rPr lang="en-US" altLang="ko-KR" sz="2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</a:t>
            </a:r>
            <a:r>
              <a:rPr lang="en-US" altLang="ko-KR" sz="2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ToString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 != 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my_id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 marL="0" indent="0">
              <a:buNone/>
            </a:pPr>
            <a:r>
              <a:rPr lang="ko-KR" altLang="en-US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pPr marL="0" indent="0">
              <a:buNone/>
            </a:pP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ObjectId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-1;</a:t>
            </a:r>
          </a:p>
          <a:p>
            <a:pPr marL="0" indent="0">
              <a:buNone/>
            </a:pP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ObjectType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pPr marL="0" indent="0">
              <a:buNone/>
            </a:pP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ResourceUI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buNone/>
            </a:pP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BuildingUI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buNone/>
            </a:pP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SprinklerUI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buNone/>
            </a:pP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ArmyUI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buNone/>
            </a:pP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hitActor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2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buNone/>
            </a:pP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buNone/>
            </a:pPr>
            <a:r>
              <a:rPr lang="ko-KR" altLang="en-US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 marL="0" indent="0">
              <a:buNone/>
            </a:pP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ObjectType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2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BUILDINGSTART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buNone/>
            </a:pPr>
            <a:endParaRPr lang="ko-KR" altLang="en-US" sz="2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buNone/>
            </a:pP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ObjectId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2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FCString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Atoi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2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hitActor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-&gt;Tags</a:t>
            </a:r>
            <a:r>
              <a:rPr lang="en-US" altLang="ko-KR" sz="2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</a:t>
            </a:r>
            <a:r>
              <a:rPr lang="en-US" altLang="ko-KR" sz="2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ToString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</a:t>
            </a:r>
          </a:p>
          <a:p>
            <a:pPr marL="0" indent="0">
              <a:buNone/>
            </a:pP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ClickObjectType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2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FCString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Atoi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2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hitActor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-&gt;Tags</a:t>
            </a:r>
            <a:r>
              <a:rPr lang="en-US" altLang="ko-KR" sz="2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</a:t>
            </a:r>
            <a:r>
              <a:rPr lang="en-US" altLang="ko-KR" sz="2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ToString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</a:t>
            </a:r>
          </a:p>
          <a:p>
            <a:pPr marL="0" indent="0">
              <a:buNone/>
            </a:pP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workcitizen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BuildManager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buildingWorkCount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ObjectId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];</a:t>
            </a:r>
          </a:p>
          <a:p>
            <a:pPr marL="0" indent="0">
              <a:buNone/>
            </a:pP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joblessCitizen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Network-&gt;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playerjobless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buNone/>
            </a:pPr>
            <a:endParaRPr lang="ko-KR" altLang="en-US" sz="2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buNone/>
            </a:pP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ResourceUI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buNone/>
            </a:pP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ArmyUI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buNone/>
            </a:pP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56B3DB6-8BB2-F579-E171-C251C9F7A513}"/>
              </a:ext>
            </a:extLst>
          </p:cNvPr>
          <p:cNvSpPr txBox="1">
            <a:spLocks/>
          </p:cNvSpPr>
          <p:nvPr/>
        </p:nvSpPr>
        <p:spPr>
          <a:xfrm>
            <a:off x="6096000" y="735105"/>
            <a:ext cx="4154905" cy="568975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FCString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Atoi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hitActor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-&gt;Tags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ToString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 == 8) {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SprinklerUI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UE_LOG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LogTemp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Log, </a:t>
            </a:r>
            <a:r>
              <a:rPr lang="en-US" altLang="ko-KR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TEXT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"sprinkler\n"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BuildingUI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SelectedSprinkler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hitActor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SelectedSprinklerID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ObjectId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buNone/>
            </a:pP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BuildingUI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SprinklerUI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buNone/>
            </a:pP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 marL="0" indent="0">
              <a:buNone/>
            </a:pPr>
            <a:endParaRPr lang="ko-KR" altLang="en-US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play sound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FCString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Atoi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hitActor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-&gt;Tags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ToString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 == 1)</a:t>
            </a:r>
          </a:p>
          <a:p>
            <a:pPr marL="0" indent="0">
              <a:buNone/>
            </a:pP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Sound </a:t>
            </a:r>
            <a:r>
              <a:rPr lang="en-US" altLang="ko-KR" sz="1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LoadObject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USoundBase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sz="18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nullptr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TEXT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"/Game/Music/building/</a:t>
            </a:r>
            <a:r>
              <a:rPr lang="en-US" altLang="ko-KR" sz="18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house_Cue.house_Cue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UGameplayStatics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::PlaySound2D(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GetWorld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Sound);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UE_LOG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LogTemp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Log, </a:t>
            </a:r>
            <a:r>
              <a:rPr lang="en-US" altLang="ko-KR" sz="18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TEXT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8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PlaySoundHouse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\n"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pPr marL="0" indent="0">
              <a:buNone/>
            </a:pP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3935EFC-87EB-AEAC-7449-89F9E01B9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811" y="33430"/>
            <a:ext cx="10179424" cy="701675"/>
          </a:xfrm>
        </p:spPr>
        <p:txBody>
          <a:bodyPr/>
          <a:lstStyle/>
          <a:p>
            <a:r>
              <a:rPr lang="ko-KR" altLang="en-US" dirty="0"/>
              <a:t>건물 클릭</a:t>
            </a:r>
          </a:p>
        </p:txBody>
      </p:sp>
    </p:spTree>
    <p:extLst>
      <p:ext uri="{BB962C8B-B14F-4D97-AF65-F5344CB8AC3E}">
        <p14:creationId xmlns:p14="http://schemas.microsoft.com/office/powerpoint/2010/main" val="3173366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229FCB-0AB5-329E-2D57-3B170B630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651204" cy="1401183"/>
          </a:xfrm>
        </p:spPr>
        <p:txBody>
          <a:bodyPr anchor="t">
            <a:normAutofit/>
          </a:bodyPr>
          <a:lstStyle/>
          <a:p>
            <a:r>
              <a:rPr lang="ko-KR" altLang="en-US" sz="3200" dirty="0"/>
              <a:t>게임서버 프로그래밍</a:t>
            </a:r>
            <a:br>
              <a:rPr lang="en-US" altLang="ko-KR" sz="3200" dirty="0"/>
            </a:br>
            <a:r>
              <a:rPr lang="en-US" altLang="ko-KR" sz="3200" dirty="0"/>
              <a:t> - </a:t>
            </a:r>
            <a:r>
              <a:rPr lang="ko-KR" altLang="en-US" sz="3200" dirty="0" err="1"/>
              <a:t>심플</a:t>
            </a:r>
            <a:r>
              <a:rPr lang="ko-KR" altLang="en-US" sz="3200" dirty="0"/>
              <a:t> </a:t>
            </a:r>
            <a:r>
              <a:rPr lang="en-US" altLang="ko-KR" sz="3200" dirty="0"/>
              <a:t>MMO</a:t>
            </a:r>
            <a:endParaRPr lang="ko-KR" altLang="en-US" sz="32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561741-1840-7E05-45CB-0F49FFD23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39" y="2551176"/>
            <a:ext cx="4651205" cy="3602935"/>
          </a:xfrm>
        </p:spPr>
        <p:txBody>
          <a:bodyPr>
            <a:normAutofit/>
          </a:bodyPr>
          <a:lstStyle/>
          <a:p>
            <a:r>
              <a:rPr lang="ko-KR" altLang="en-US" sz="1700" dirty="0"/>
              <a:t>게임장르</a:t>
            </a:r>
            <a:r>
              <a:rPr lang="en-US" altLang="ko-KR" sz="1700" dirty="0"/>
              <a:t>: 2D MMORPG</a:t>
            </a:r>
          </a:p>
          <a:p>
            <a:r>
              <a:rPr lang="ko-KR" altLang="en-US" sz="1700" dirty="0"/>
              <a:t>영상 링크</a:t>
            </a:r>
            <a:r>
              <a:rPr lang="en-US" altLang="ko-KR" sz="1700" dirty="0"/>
              <a:t>: </a:t>
            </a:r>
          </a:p>
          <a:p>
            <a:r>
              <a:rPr lang="ko-KR" altLang="en-US" sz="1700" dirty="0"/>
              <a:t>프로젝트 소스</a:t>
            </a:r>
            <a:r>
              <a:rPr lang="en-US" altLang="ko-KR" sz="1700" dirty="0"/>
              <a:t>: </a:t>
            </a:r>
          </a:p>
          <a:p>
            <a:r>
              <a:rPr lang="ko-KR" altLang="en-US" sz="1700" dirty="0"/>
              <a:t>사용 언어</a:t>
            </a:r>
            <a:r>
              <a:rPr lang="en-US" altLang="ko-KR" sz="1700" dirty="0"/>
              <a:t>: C++</a:t>
            </a:r>
          </a:p>
          <a:p>
            <a:r>
              <a:rPr lang="ko-KR" altLang="en-US" sz="1700" dirty="0"/>
              <a:t>개발 환경</a:t>
            </a:r>
            <a:r>
              <a:rPr lang="en-US" altLang="ko-KR" sz="1700" dirty="0"/>
              <a:t>: </a:t>
            </a:r>
            <a:r>
              <a:rPr lang="en-US" altLang="ko-KR" sz="1700" dirty="0" err="1"/>
              <a:t>VisualStudio</a:t>
            </a:r>
            <a:r>
              <a:rPr lang="en-US" altLang="ko-KR" sz="1700" dirty="0"/>
              <a:t> 2022, SFML, IOCP </a:t>
            </a:r>
            <a:r>
              <a:rPr lang="ko-KR" altLang="en-US" sz="1700" dirty="0"/>
              <a:t>서버</a:t>
            </a:r>
            <a:endParaRPr lang="en-US" altLang="ko-KR" sz="1700" dirty="0"/>
          </a:p>
          <a:p>
            <a:r>
              <a:rPr lang="ko-KR" altLang="en-US" sz="1700" dirty="0"/>
              <a:t>제작인원</a:t>
            </a:r>
            <a:r>
              <a:rPr lang="en-US" altLang="ko-KR" sz="1700" dirty="0"/>
              <a:t>: 1</a:t>
            </a:r>
            <a:r>
              <a:rPr lang="ko-KR" altLang="en-US" sz="1700" dirty="0"/>
              <a:t>명</a:t>
            </a:r>
            <a:endParaRPr lang="en-US" altLang="ko-KR" sz="1700" dirty="0"/>
          </a:p>
          <a:p>
            <a:r>
              <a:rPr lang="ko-KR" altLang="en-US" sz="1700" dirty="0"/>
              <a:t>역할</a:t>
            </a:r>
            <a:r>
              <a:rPr lang="en-US" altLang="ko-KR" sz="1700" dirty="0"/>
              <a:t>: </a:t>
            </a:r>
            <a:r>
              <a:rPr lang="ko-KR" altLang="en-US" sz="1700" dirty="0"/>
              <a:t>클라이언트</a:t>
            </a:r>
            <a:r>
              <a:rPr lang="en-US" altLang="ko-KR" sz="1700" dirty="0"/>
              <a:t>, </a:t>
            </a:r>
            <a:r>
              <a:rPr lang="ko-KR" altLang="en-US" sz="1700" dirty="0"/>
              <a:t>서버</a:t>
            </a:r>
            <a:endParaRPr lang="en-US" altLang="ko-KR" sz="1700" dirty="0"/>
          </a:p>
          <a:p>
            <a:r>
              <a:rPr lang="ko-KR" altLang="en-US" sz="1700" dirty="0"/>
              <a:t>제작기간</a:t>
            </a:r>
            <a:r>
              <a:rPr lang="en-US" altLang="ko-KR" sz="1700" dirty="0"/>
              <a:t>: 1</a:t>
            </a:r>
            <a:r>
              <a:rPr lang="ko-KR" altLang="en-US" sz="1700" dirty="0"/>
              <a:t>개월</a:t>
            </a:r>
          </a:p>
        </p:txBody>
      </p:sp>
      <p:pic>
        <p:nvPicPr>
          <p:cNvPr id="5" name="그림 4" descr="그린, 스크린샷, 패턴, 사각형이(가) 표시된 사진&#10;&#10;자동 생성된 설명">
            <a:extLst>
              <a:ext uri="{FF2B5EF4-FFF2-40B4-BE49-F238E27FC236}">
                <a16:creationId xmlns:a16="http://schemas.microsoft.com/office/drawing/2014/main" id="{FBED4DCE-D56E-5D5F-665A-5739C618FD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71"/>
          <a:stretch/>
        </p:blipFill>
        <p:spPr>
          <a:xfrm>
            <a:off x="6096000" y="838013"/>
            <a:ext cx="5234538" cy="518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58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ACCD73-B754-DCEF-8491-3BFB257B3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651204" cy="1401183"/>
          </a:xfrm>
        </p:spPr>
        <p:txBody>
          <a:bodyPr anchor="t">
            <a:normAutofit/>
          </a:bodyPr>
          <a:lstStyle/>
          <a:p>
            <a:r>
              <a:rPr lang="ko-KR" altLang="en-US" sz="2800" dirty="0"/>
              <a:t>네트워크 게임 프로그래밍</a:t>
            </a:r>
            <a:br>
              <a:rPr lang="en-US" altLang="ko-KR" sz="2800" dirty="0"/>
            </a:br>
            <a:r>
              <a:rPr lang="en-US" altLang="ko-KR" sz="2800" dirty="0"/>
              <a:t> - 2D FPS</a:t>
            </a:r>
            <a:endParaRPr lang="ko-KR" altLang="en-US" sz="28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9FA273-4D6F-15A9-14BB-40FD6739C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39" y="2551176"/>
            <a:ext cx="4651205" cy="3602935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게임장르</a:t>
            </a:r>
            <a:r>
              <a:rPr lang="en-US" altLang="ko-KR" sz="1600" dirty="0"/>
              <a:t>: 2D FPS</a:t>
            </a:r>
          </a:p>
          <a:p>
            <a:r>
              <a:rPr lang="ko-KR" altLang="en-US" sz="1600" dirty="0"/>
              <a:t>영상 링크</a:t>
            </a:r>
            <a:r>
              <a:rPr lang="en-US" altLang="ko-KR" sz="1600" dirty="0"/>
              <a:t>: </a:t>
            </a:r>
          </a:p>
          <a:p>
            <a:r>
              <a:rPr lang="ko-KR" altLang="en-US" sz="1600" dirty="0"/>
              <a:t>프로젝트 소스</a:t>
            </a:r>
            <a:r>
              <a:rPr lang="en-US" altLang="ko-KR" sz="1600" dirty="0"/>
              <a:t>: </a:t>
            </a:r>
            <a:r>
              <a:rPr lang="en-US" altLang="ko-KR" sz="1600" dirty="0">
                <a:hlinkClick r:id="rId2"/>
              </a:rPr>
              <a:t>https://github.com/TPyun/2D_Game_Network</a:t>
            </a:r>
            <a:endParaRPr lang="en-US" altLang="ko-KR" sz="1600" dirty="0"/>
          </a:p>
          <a:p>
            <a:r>
              <a:rPr lang="ko-KR" altLang="en-US" sz="1600" dirty="0"/>
              <a:t>사용 언어</a:t>
            </a:r>
            <a:r>
              <a:rPr lang="en-US" altLang="ko-KR" sz="1600" dirty="0"/>
              <a:t>: C++</a:t>
            </a:r>
          </a:p>
          <a:p>
            <a:r>
              <a:rPr lang="ko-KR" altLang="en-US" sz="1600" dirty="0"/>
              <a:t>개발 환경</a:t>
            </a:r>
            <a:r>
              <a:rPr lang="en-US" altLang="ko-KR" sz="1600" dirty="0"/>
              <a:t>: </a:t>
            </a:r>
            <a:r>
              <a:rPr lang="en-US" altLang="ko-KR" sz="1600" dirty="0" err="1"/>
              <a:t>VisualStudio</a:t>
            </a:r>
            <a:r>
              <a:rPr lang="en-US" altLang="ko-KR" sz="1600" dirty="0"/>
              <a:t> 2017, SDL</a:t>
            </a:r>
            <a:r>
              <a:rPr lang="ko-KR" altLang="en-US" sz="1600" dirty="0"/>
              <a:t> </a:t>
            </a:r>
            <a:r>
              <a:rPr lang="en-US" altLang="ko-KR" sz="1600" dirty="0"/>
              <a:t>2.0,</a:t>
            </a:r>
            <a:r>
              <a:rPr lang="ko-KR" altLang="en-US" sz="1600" dirty="0"/>
              <a:t> </a:t>
            </a:r>
            <a:r>
              <a:rPr lang="en-US" altLang="ko-KR" sz="1600" dirty="0"/>
              <a:t>IOCP</a:t>
            </a:r>
            <a:r>
              <a:rPr lang="ko-KR" altLang="en-US" sz="1600" dirty="0"/>
              <a:t> 서버</a:t>
            </a:r>
            <a:endParaRPr lang="en-US" altLang="ko-KR" sz="1600" dirty="0"/>
          </a:p>
          <a:p>
            <a:r>
              <a:rPr lang="ko-KR" altLang="en-US" sz="1600" dirty="0"/>
              <a:t>제작인원</a:t>
            </a:r>
            <a:r>
              <a:rPr lang="en-US" altLang="ko-KR" sz="1600" dirty="0"/>
              <a:t>: 3</a:t>
            </a:r>
            <a:r>
              <a:rPr lang="ko-KR" altLang="en-US" sz="1600" dirty="0"/>
              <a:t>명</a:t>
            </a:r>
            <a:endParaRPr lang="en-US" altLang="ko-KR" sz="1600" dirty="0"/>
          </a:p>
          <a:p>
            <a:r>
              <a:rPr lang="ko-KR" altLang="en-US" sz="1600" dirty="0"/>
              <a:t>역할</a:t>
            </a:r>
            <a:r>
              <a:rPr lang="en-US" altLang="ko-KR" sz="1600" dirty="0"/>
              <a:t>: </a:t>
            </a:r>
            <a:r>
              <a:rPr lang="ko-KR" altLang="en-US" sz="1600" dirty="0"/>
              <a:t>클라이언트</a:t>
            </a:r>
            <a:r>
              <a:rPr lang="en-US" altLang="ko-KR" sz="1600" dirty="0"/>
              <a:t>, </a:t>
            </a:r>
            <a:r>
              <a:rPr lang="ko-KR" altLang="en-US" sz="1600" dirty="0"/>
              <a:t>서버</a:t>
            </a:r>
            <a:endParaRPr lang="en-US" altLang="ko-KR" sz="1600" dirty="0"/>
          </a:p>
          <a:p>
            <a:r>
              <a:rPr lang="ko-KR" altLang="en-US" sz="1600" dirty="0"/>
              <a:t>제작기간</a:t>
            </a:r>
            <a:r>
              <a:rPr lang="en-US" altLang="ko-KR" sz="1600" dirty="0"/>
              <a:t>: 2</a:t>
            </a:r>
            <a:r>
              <a:rPr lang="ko-KR" altLang="en-US" sz="1600" dirty="0"/>
              <a:t>개월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8F29BF7-C0DA-763B-907D-F51C12D59C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3" r="20248" b="-2"/>
          <a:stretch/>
        </p:blipFill>
        <p:spPr>
          <a:xfrm>
            <a:off x="6096000" y="838013"/>
            <a:ext cx="5234538" cy="518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375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63500-CEE9-CCC3-F23A-7DD38D261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1D9031-EE71-AB82-2570-375AB2D3B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게임 내용 </a:t>
            </a:r>
            <a:r>
              <a:rPr lang="en-US" altLang="ko-KR" dirty="0"/>
              <a:t>: </a:t>
            </a:r>
            <a:r>
              <a:rPr lang="ko-KR" altLang="en-US" dirty="0"/>
              <a:t>총 </a:t>
            </a:r>
            <a:r>
              <a:rPr lang="en-US" altLang="ko-KR" dirty="0"/>
              <a:t>3</a:t>
            </a:r>
            <a:r>
              <a:rPr lang="ko-KR" altLang="en-US" dirty="0"/>
              <a:t>인의 플레이어가 게임에서 총알을 주워 적을 처치한다</a:t>
            </a:r>
            <a:r>
              <a:rPr lang="en-US" altLang="ko-KR" dirty="0"/>
              <a:t>. </a:t>
            </a:r>
            <a:r>
              <a:rPr lang="ko-KR" altLang="en-US" dirty="0"/>
              <a:t>마지막 최종 생존자가 승리한다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세부 설명 </a:t>
            </a:r>
            <a:r>
              <a:rPr lang="en-US" altLang="ko-KR" dirty="0"/>
              <a:t>: </a:t>
            </a:r>
            <a:r>
              <a:rPr lang="en-US" altLang="ko-KR" dirty="0" err="1"/>
              <a:t>ingame_thread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		  </a:t>
            </a:r>
            <a:r>
              <a:rPr lang="ko-KR" altLang="en-US" dirty="0"/>
              <a:t>맵 생성 알고리즘 구현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		  </a:t>
            </a:r>
            <a:r>
              <a:rPr lang="ko-KR" altLang="en-US" dirty="0"/>
              <a:t>총알과 플레이어의 충돌처리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2861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4F312A-9E55-B88D-CA8D-4C1DE1832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2D </a:t>
            </a:r>
            <a:r>
              <a:rPr lang="ko-KR" altLang="en-US" dirty="0"/>
              <a:t>게임 프로그래밍</a:t>
            </a:r>
            <a:br>
              <a:rPr lang="en-US" altLang="ko-KR" dirty="0"/>
            </a:br>
            <a:r>
              <a:rPr lang="en-US" altLang="ko-KR" dirty="0"/>
              <a:t> - </a:t>
            </a:r>
            <a:r>
              <a:rPr lang="ko-KR" altLang="en-US" dirty="0" err="1"/>
              <a:t>슈퍼마리오</a:t>
            </a:r>
            <a:r>
              <a:rPr lang="ko-KR" altLang="en-US" dirty="0"/>
              <a:t> 게임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0C73D1-22DB-B573-0F61-46AAD47E1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게임장르</a:t>
            </a:r>
            <a:r>
              <a:rPr lang="en-US" altLang="ko-KR" dirty="0"/>
              <a:t>: 2D </a:t>
            </a:r>
            <a:r>
              <a:rPr lang="ko-KR" altLang="en-US" dirty="0"/>
              <a:t>플랫폼 게임</a:t>
            </a:r>
            <a:endParaRPr lang="en-US" altLang="ko-KR" dirty="0"/>
          </a:p>
          <a:p>
            <a:r>
              <a:rPr lang="ko-KR" altLang="en-US" dirty="0"/>
              <a:t>영상 링크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프로젝트 소스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https://github.com/kjhgme/2DGP_Mario</a:t>
            </a:r>
            <a:endParaRPr lang="en-US" altLang="ko-KR" dirty="0"/>
          </a:p>
          <a:p>
            <a:r>
              <a:rPr lang="ko-KR" altLang="en-US" dirty="0"/>
              <a:t>사용 언어</a:t>
            </a:r>
            <a:r>
              <a:rPr lang="en-US" altLang="ko-KR" dirty="0"/>
              <a:t>: Python</a:t>
            </a:r>
          </a:p>
          <a:p>
            <a:r>
              <a:rPr lang="ko-KR" altLang="en-US" dirty="0"/>
              <a:t>개발 환경</a:t>
            </a:r>
            <a:r>
              <a:rPr lang="en-US" altLang="ko-KR" dirty="0"/>
              <a:t>: PyCharm, Pico2D</a:t>
            </a:r>
          </a:p>
          <a:p>
            <a:r>
              <a:rPr lang="ko-KR" altLang="en-US" dirty="0"/>
              <a:t>제작인원</a:t>
            </a:r>
            <a:r>
              <a:rPr lang="en-US" altLang="ko-KR" dirty="0"/>
              <a:t>: 1</a:t>
            </a:r>
            <a:r>
              <a:rPr lang="ko-KR" altLang="en-US" dirty="0"/>
              <a:t>명</a:t>
            </a:r>
            <a:endParaRPr lang="en-US" altLang="ko-KR" dirty="0"/>
          </a:p>
          <a:p>
            <a:r>
              <a:rPr lang="ko-KR" altLang="en-US" dirty="0"/>
              <a:t>역할</a:t>
            </a:r>
            <a:r>
              <a:rPr lang="en-US" altLang="ko-KR" dirty="0"/>
              <a:t>: </a:t>
            </a:r>
            <a:r>
              <a:rPr lang="ko-KR" altLang="en-US" dirty="0"/>
              <a:t>클라이언트</a:t>
            </a:r>
            <a:endParaRPr lang="en-US" altLang="ko-KR" dirty="0"/>
          </a:p>
          <a:p>
            <a:r>
              <a:rPr lang="ko-KR" altLang="en-US" dirty="0"/>
              <a:t>제작기간</a:t>
            </a:r>
            <a:r>
              <a:rPr lang="en-US" altLang="ko-KR" dirty="0"/>
              <a:t>: 2</a:t>
            </a:r>
            <a:r>
              <a:rPr lang="ko-KR" altLang="en-US" dirty="0"/>
              <a:t>개월</a:t>
            </a:r>
          </a:p>
        </p:txBody>
      </p:sp>
    </p:spTree>
    <p:extLst>
      <p:ext uri="{BB962C8B-B14F-4D97-AF65-F5344CB8AC3E}">
        <p14:creationId xmlns:p14="http://schemas.microsoft.com/office/powerpoint/2010/main" val="2763570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</TotalTime>
  <Words>597</Words>
  <Application>Microsoft Office PowerPoint</Application>
  <PresentationFormat>와이드스크린</PresentationFormat>
  <Paragraphs>89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돋움체</vt:lpstr>
      <vt:lpstr>Arial</vt:lpstr>
      <vt:lpstr>맑은 고딕</vt:lpstr>
      <vt:lpstr>Office 테마</vt:lpstr>
      <vt:lpstr>김지호</vt:lpstr>
      <vt:lpstr>졸업작품  - SURVIL</vt:lpstr>
      <vt:lpstr>PowerPoint 프레젠테이션</vt:lpstr>
      <vt:lpstr>Widet Blueprint</vt:lpstr>
      <vt:lpstr>건물 클릭</vt:lpstr>
      <vt:lpstr>게임서버 프로그래밍  - 심플 MMO</vt:lpstr>
      <vt:lpstr>네트워크 게임 프로그래밍  - 2D FPS</vt:lpstr>
      <vt:lpstr>PowerPoint 프레젠테이션</vt:lpstr>
      <vt:lpstr>2D 게임 프로그래밍  - 슈퍼마리오 게임 만들기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김지호</dc:title>
  <dc:creator>김지호(2016180015)</dc:creator>
  <cp:lastModifiedBy>김지호(2016180015)</cp:lastModifiedBy>
  <cp:revision>42</cp:revision>
  <dcterms:created xsi:type="dcterms:W3CDTF">2023-08-20T18:04:21Z</dcterms:created>
  <dcterms:modified xsi:type="dcterms:W3CDTF">2023-08-21T04:57:13Z</dcterms:modified>
</cp:coreProperties>
</file>